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2" d="100"/>
          <a:sy n="52" d="100"/>
        </p:scale>
        <p:origin x="-102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6257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384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1022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9359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2572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2250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820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41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5504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467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2024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1EA6-8D73-481F-BC5C-AE35CE0DB37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861BC-800A-4B3F-B1EA-3FD01A61DC9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254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30" y="1988840"/>
            <a:ext cx="6955946" cy="57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13" y="3104009"/>
            <a:ext cx="8461759" cy="757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257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80659"/>
            <a:ext cx="7993613" cy="74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893"/>
          <a:stretch/>
        </p:blipFill>
        <p:spPr bwMode="auto">
          <a:xfrm>
            <a:off x="396859" y="3501008"/>
            <a:ext cx="8495621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52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75" y="2060848"/>
            <a:ext cx="7869066" cy="816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72597" y="3501008"/>
            <a:ext cx="11681101" cy="787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9695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compusoft</dc:creator>
  <cp:lastModifiedBy>compusoft</cp:lastModifiedBy>
  <cp:revision>1</cp:revision>
  <dcterms:created xsi:type="dcterms:W3CDTF">2020-03-22T18:34:27Z</dcterms:created>
  <dcterms:modified xsi:type="dcterms:W3CDTF">2020-03-22T18:38:53Z</dcterms:modified>
</cp:coreProperties>
</file>